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6" r:id="rId3"/>
    <p:sldId id="295" r:id="rId4"/>
    <p:sldId id="258" r:id="rId5"/>
    <p:sldId id="272" r:id="rId6"/>
    <p:sldId id="270" r:id="rId7"/>
    <p:sldId id="269" r:id="rId8"/>
    <p:sldId id="289" r:id="rId9"/>
    <p:sldId id="268" r:id="rId10"/>
    <p:sldId id="292" r:id="rId11"/>
    <p:sldId id="267" r:id="rId12"/>
    <p:sldId id="293" r:id="rId13"/>
    <p:sldId id="273" r:id="rId14"/>
    <p:sldId id="294" r:id="rId15"/>
    <p:sldId id="296" r:id="rId16"/>
    <p:sldId id="297" r:id="rId17"/>
    <p:sldId id="282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1F00E-3E05-4A65-8A5E-740B0E814746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8FE0D5D-7768-45AF-A310-FC0C63E7F126}">
      <dgm:prSet phldrT="[Text]" custT="1"/>
      <dgm:spPr/>
      <dgm:t>
        <a:bodyPr/>
        <a:lstStyle/>
        <a:p>
          <a:r>
            <a:rPr lang="en-US" sz="2400" b="1" i="0" dirty="0" smtClean="0">
              <a:latin typeface="Times New Roman" pitchFamily="18" charset="0"/>
              <a:cs typeface="Times New Roman" pitchFamily="18" charset="0"/>
            </a:rPr>
            <a:t>Engage your audience faster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2BD424D4-D2FD-4C20-ADC2-90094FCFD1C5}" type="parTrans" cxnId="{9EF5F63D-B917-4316-A0DD-7F95A4818FD6}">
      <dgm:prSet/>
      <dgm:spPr/>
      <dgm:t>
        <a:bodyPr/>
        <a:lstStyle/>
        <a:p>
          <a:endParaRPr lang="en-US"/>
        </a:p>
      </dgm:t>
    </dgm:pt>
    <dgm:pt modelId="{0394A880-B8E8-44B4-8560-20E301BF6374}" type="sibTrans" cxnId="{9EF5F63D-B917-4316-A0DD-7F95A4818FD6}">
      <dgm:prSet/>
      <dgm:spPr/>
      <dgm:t>
        <a:bodyPr/>
        <a:lstStyle/>
        <a:p>
          <a:endParaRPr lang="en-US"/>
        </a:p>
      </dgm:t>
    </dgm:pt>
    <dgm:pt modelId="{4A19D5E7-97C1-4B79-8826-493C8938D0A7}">
      <dgm:prSet phldrT="[Text]" custT="1"/>
      <dgm:spPr/>
      <dgm:t>
        <a:bodyPr/>
        <a:lstStyle/>
        <a:p>
          <a:r>
            <a:rPr lang="en-US" sz="2400" b="1" i="0" dirty="0" smtClean="0">
              <a:latin typeface="Times New Roman" pitchFamily="18" charset="0"/>
              <a:cs typeface="Times New Roman" pitchFamily="18" charset="0"/>
            </a:rPr>
            <a:t>Achieve greater brand loyalty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6F32E53D-BE8C-41F0-B394-67106563BC57}" type="parTrans" cxnId="{6D417428-3821-4C75-B05E-D3D250022264}">
      <dgm:prSet/>
      <dgm:spPr/>
      <dgm:t>
        <a:bodyPr/>
        <a:lstStyle/>
        <a:p>
          <a:endParaRPr lang="en-US"/>
        </a:p>
      </dgm:t>
    </dgm:pt>
    <dgm:pt modelId="{A88C423D-34BE-4431-94B0-419D76633B34}" type="sibTrans" cxnId="{6D417428-3821-4C75-B05E-D3D250022264}">
      <dgm:prSet/>
      <dgm:spPr/>
      <dgm:t>
        <a:bodyPr/>
        <a:lstStyle/>
        <a:p>
          <a:endParaRPr lang="en-US"/>
        </a:p>
      </dgm:t>
    </dgm:pt>
    <dgm:pt modelId="{B388ADE5-8524-4BC8-A907-F58DEE6C61B9}">
      <dgm:prSet phldrT="[Text]" custT="1"/>
      <dgm:spPr/>
      <dgm:t>
        <a:bodyPr/>
        <a:lstStyle/>
        <a:p>
          <a:r>
            <a:rPr lang="en-US" sz="2300" b="1" i="0" dirty="0" smtClean="0">
              <a:latin typeface="Times New Roman" pitchFamily="18" charset="0"/>
              <a:cs typeface="Times New Roman" pitchFamily="18" charset="0"/>
            </a:rPr>
            <a:t>Easier to personalize for better outcomes</a:t>
          </a:r>
          <a:endParaRPr lang="en-US" sz="2300" dirty="0">
            <a:latin typeface="Times New Roman" pitchFamily="18" charset="0"/>
            <a:cs typeface="Times New Roman" pitchFamily="18" charset="0"/>
          </a:endParaRPr>
        </a:p>
      </dgm:t>
    </dgm:pt>
    <dgm:pt modelId="{B00CAA72-9418-477A-8BCE-CD77E36CB6B5}" type="parTrans" cxnId="{ABF12AED-C24E-41B3-A9B1-DF6792A3C064}">
      <dgm:prSet/>
      <dgm:spPr/>
      <dgm:t>
        <a:bodyPr/>
        <a:lstStyle/>
        <a:p>
          <a:endParaRPr lang="en-US"/>
        </a:p>
      </dgm:t>
    </dgm:pt>
    <dgm:pt modelId="{5BBF6819-CAA1-48BF-AD3F-A077FFC592DC}" type="sibTrans" cxnId="{ABF12AED-C24E-41B3-A9B1-DF6792A3C064}">
      <dgm:prSet/>
      <dgm:spPr/>
      <dgm:t>
        <a:bodyPr/>
        <a:lstStyle/>
        <a:p>
          <a:endParaRPr lang="en-US"/>
        </a:p>
      </dgm:t>
    </dgm:pt>
    <dgm:pt modelId="{D5D19278-F5D5-4456-B59B-4D69C6CF808A}" type="pres">
      <dgm:prSet presAssocID="{F4B1F00E-3E05-4A65-8A5E-740B0E81474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8014B8-7804-44C2-A9CC-D726867655DD}" type="pres">
      <dgm:prSet presAssocID="{B8FE0D5D-7768-45AF-A310-FC0C63E7F126}" presName="circle1" presStyleLbl="node1" presStyleIdx="0" presStyleCnt="3"/>
      <dgm:spPr/>
    </dgm:pt>
    <dgm:pt modelId="{E09293C3-2D20-490F-A26E-08375FF819AB}" type="pres">
      <dgm:prSet presAssocID="{B8FE0D5D-7768-45AF-A310-FC0C63E7F126}" presName="space" presStyleCnt="0"/>
      <dgm:spPr/>
    </dgm:pt>
    <dgm:pt modelId="{979A16B3-A515-48E8-89FB-BF91E85B91B2}" type="pres">
      <dgm:prSet presAssocID="{B8FE0D5D-7768-45AF-A310-FC0C63E7F126}" presName="rect1" presStyleLbl="alignAcc1" presStyleIdx="0" presStyleCnt="3"/>
      <dgm:spPr/>
      <dgm:t>
        <a:bodyPr/>
        <a:lstStyle/>
        <a:p>
          <a:endParaRPr lang="en-US"/>
        </a:p>
      </dgm:t>
    </dgm:pt>
    <dgm:pt modelId="{5B3289AA-576B-4C25-AB96-BFDB775AD77D}" type="pres">
      <dgm:prSet presAssocID="{4A19D5E7-97C1-4B79-8826-493C8938D0A7}" presName="vertSpace2" presStyleLbl="node1" presStyleIdx="0" presStyleCnt="3"/>
      <dgm:spPr/>
    </dgm:pt>
    <dgm:pt modelId="{7333BBC4-79DD-4392-A122-9A8C14440E92}" type="pres">
      <dgm:prSet presAssocID="{4A19D5E7-97C1-4B79-8826-493C8938D0A7}" presName="circle2" presStyleLbl="node1" presStyleIdx="1" presStyleCnt="3"/>
      <dgm:spPr/>
    </dgm:pt>
    <dgm:pt modelId="{CCBC74D0-275C-409B-BFEB-758663884046}" type="pres">
      <dgm:prSet presAssocID="{4A19D5E7-97C1-4B79-8826-493C8938D0A7}" presName="rect2" presStyleLbl="alignAcc1" presStyleIdx="1" presStyleCnt="3" custLinFactNeighborX="482" custLinFactNeighborY="4360"/>
      <dgm:spPr/>
      <dgm:t>
        <a:bodyPr/>
        <a:lstStyle/>
        <a:p>
          <a:endParaRPr lang="en-US"/>
        </a:p>
      </dgm:t>
    </dgm:pt>
    <dgm:pt modelId="{CFA8AB71-10C7-4D3D-B645-F7CE6E438540}" type="pres">
      <dgm:prSet presAssocID="{B388ADE5-8524-4BC8-A907-F58DEE6C61B9}" presName="vertSpace3" presStyleLbl="node1" presStyleIdx="1" presStyleCnt="3"/>
      <dgm:spPr/>
    </dgm:pt>
    <dgm:pt modelId="{9B4DCDCB-7635-47E2-839D-B9B98A4D13F8}" type="pres">
      <dgm:prSet presAssocID="{B388ADE5-8524-4BC8-A907-F58DEE6C61B9}" presName="circle3" presStyleLbl="node1" presStyleIdx="2" presStyleCnt="3"/>
      <dgm:spPr/>
    </dgm:pt>
    <dgm:pt modelId="{EE11D25F-52A3-4558-B02E-A042A6ED1EC6}" type="pres">
      <dgm:prSet presAssocID="{B388ADE5-8524-4BC8-A907-F58DEE6C61B9}" presName="rect3" presStyleLbl="alignAcc1" presStyleIdx="2" presStyleCnt="3"/>
      <dgm:spPr/>
      <dgm:t>
        <a:bodyPr/>
        <a:lstStyle/>
        <a:p>
          <a:endParaRPr lang="en-US"/>
        </a:p>
      </dgm:t>
    </dgm:pt>
    <dgm:pt modelId="{82AB0FAC-7269-4E89-8CD3-4433170C4E74}" type="pres">
      <dgm:prSet presAssocID="{B8FE0D5D-7768-45AF-A310-FC0C63E7F12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AA547-6F39-4079-9FA0-2D6BF3FF5753}" type="pres">
      <dgm:prSet presAssocID="{4A19D5E7-97C1-4B79-8826-493C8938D0A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C6DAD-D111-4859-B391-E66F2ABF3A25}" type="pres">
      <dgm:prSet presAssocID="{B388ADE5-8524-4BC8-A907-F58DEE6C61B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A57C0D-2662-49DF-B2FA-0D60BD2EB45A}" type="presOf" srcId="{B8FE0D5D-7768-45AF-A310-FC0C63E7F126}" destId="{82AB0FAC-7269-4E89-8CD3-4433170C4E74}" srcOrd="1" destOrd="0" presId="urn:microsoft.com/office/officeart/2005/8/layout/target3"/>
    <dgm:cxn modelId="{9EF5F63D-B917-4316-A0DD-7F95A4818FD6}" srcId="{F4B1F00E-3E05-4A65-8A5E-740B0E814746}" destId="{B8FE0D5D-7768-45AF-A310-FC0C63E7F126}" srcOrd="0" destOrd="0" parTransId="{2BD424D4-D2FD-4C20-ADC2-90094FCFD1C5}" sibTransId="{0394A880-B8E8-44B4-8560-20E301BF6374}"/>
    <dgm:cxn modelId="{21A606C8-E5F5-45DF-8522-6C7D3090275C}" type="presOf" srcId="{F4B1F00E-3E05-4A65-8A5E-740B0E814746}" destId="{D5D19278-F5D5-4456-B59B-4D69C6CF808A}" srcOrd="0" destOrd="0" presId="urn:microsoft.com/office/officeart/2005/8/layout/target3"/>
    <dgm:cxn modelId="{6D417428-3821-4C75-B05E-D3D250022264}" srcId="{F4B1F00E-3E05-4A65-8A5E-740B0E814746}" destId="{4A19D5E7-97C1-4B79-8826-493C8938D0A7}" srcOrd="1" destOrd="0" parTransId="{6F32E53D-BE8C-41F0-B394-67106563BC57}" sibTransId="{A88C423D-34BE-4431-94B0-419D76633B34}"/>
    <dgm:cxn modelId="{1647FE5D-30E4-46E2-936C-C6FBD06C2DC0}" type="presOf" srcId="{B8FE0D5D-7768-45AF-A310-FC0C63E7F126}" destId="{979A16B3-A515-48E8-89FB-BF91E85B91B2}" srcOrd="0" destOrd="0" presId="urn:microsoft.com/office/officeart/2005/8/layout/target3"/>
    <dgm:cxn modelId="{68847DC9-E917-41D5-9F76-A7D025E3A615}" type="presOf" srcId="{4A19D5E7-97C1-4B79-8826-493C8938D0A7}" destId="{E04AA547-6F39-4079-9FA0-2D6BF3FF5753}" srcOrd="1" destOrd="0" presId="urn:microsoft.com/office/officeart/2005/8/layout/target3"/>
    <dgm:cxn modelId="{ABF12AED-C24E-41B3-A9B1-DF6792A3C064}" srcId="{F4B1F00E-3E05-4A65-8A5E-740B0E814746}" destId="{B388ADE5-8524-4BC8-A907-F58DEE6C61B9}" srcOrd="2" destOrd="0" parTransId="{B00CAA72-9418-477A-8BCE-CD77E36CB6B5}" sibTransId="{5BBF6819-CAA1-48BF-AD3F-A077FFC592DC}"/>
    <dgm:cxn modelId="{BB705F76-63A0-4D01-A90C-F2A2B19783A8}" type="presOf" srcId="{B388ADE5-8524-4BC8-A907-F58DEE6C61B9}" destId="{2DEC6DAD-D111-4859-B391-E66F2ABF3A25}" srcOrd="1" destOrd="0" presId="urn:microsoft.com/office/officeart/2005/8/layout/target3"/>
    <dgm:cxn modelId="{4D08ACCF-98EF-4CF0-A45C-6ED057C18142}" type="presOf" srcId="{4A19D5E7-97C1-4B79-8826-493C8938D0A7}" destId="{CCBC74D0-275C-409B-BFEB-758663884046}" srcOrd="0" destOrd="0" presId="urn:microsoft.com/office/officeart/2005/8/layout/target3"/>
    <dgm:cxn modelId="{19F3F98B-CFF8-408D-ACB3-C256BDC0C395}" type="presOf" srcId="{B388ADE5-8524-4BC8-A907-F58DEE6C61B9}" destId="{EE11D25F-52A3-4558-B02E-A042A6ED1EC6}" srcOrd="0" destOrd="0" presId="urn:microsoft.com/office/officeart/2005/8/layout/target3"/>
    <dgm:cxn modelId="{3395414C-49DF-458D-B21B-577BF2F7BBDE}" type="presParOf" srcId="{D5D19278-F5D5-4456-B59B-4D69C6CF808A}" destId="{D38014B8-7804-44C2-A9CC-D726867655DD}" srcOrd="0" destOrd="0" presId="urn:microsoft.com/office/officeart/2005/8/layout/target3"/>
    <dgm:cxn modelId="{00BE55FB-120B-4CFE-BD79-5CFB45DA3876}" type="presParOf" srcId="{D5D19278-F5D5-4456-B59B-4D69C6CF808A}" destId="{E09293C3-2D20-490F-A26E-08375FF819AB}" srcOrd="1" destOrd="0" presId="urn:microsoft.com/office/officeart/2005/8/layout/target3"/>
    <dgm:cxn modelId="{009B6563-DCA8-4BEF-BBFD-2EA44CF3B878}" type="presParOf" srcId="{D5D19278-F5D5-4456-B59B-4D69C6CF808A}" destId="{979A16B3-A515-48E8-89FB-BF91E85B91B2}" srcOrd="2" destOrd="0" presId="urn:microsoft.com/office/officeart/2005/8/layout/target3"/>
    <dgm:cxn modelId="{01C41012-2167-47DF-9BD7-CAAAED0261C4}" type="presParOf" srcId="{D5D19278-F5D5-4456-B59B-4D69C6CF808A}" destId="{5B3289AA-576B-4C25-AB96-BFDB775AD77D}" srcOrd="3" destOrd="0" presId="urn:microsoft.com/office/officeart/2005/8/layout/target3"/>
    <dgm:cxn modelId="{DCBFFC14-AF14-4A18-9BAE-8EE6E2EA7B4D}" type="presParOf" srcId="{D5D19278-F5D5-4456-B59B-4D69C6CF808A}" destId="{7333BBC4-79DD-4392-A122-9A8C14440E92}" srcOrd="4" destOrd="0" presId="urn:microsoft.com/office/officeart/2005/8/layout/target3"/>
    <dgm:cxn modelId="{BA303274-6968-4DFB-94D7-BC1772BA4A79}" type="presParOf" srcId="{D5D19278-F5D5-4456-B59B-4D69C6CF808A}" destId="{CCBC74D0-275C-409B-BFEB-758663884046}" srcOrd="5" destOrd="0" presId="urn:microsoft.com/office/officeart/2005/8/layout/target3"/>
    <dgm:cxn modelId="{AEDABC3C-F749-46A0-BC1D-B2A84295AC5D}" type="presParOf" srcId="{D5D19278-F5D5-4456-B59B-4D69C6CF808A}" destId="{CFA8AB71-10C7-4D3D-B645-F7CE6E438540}" srcOrd="6" destOrd="0" presId="urn:microsoft.com/office/officeart/2005/8/layout/target3"/>
    <dgm:cxn modelId="{0EA4965D-8041-4FCA-93E3-5292A554240C}" type="presParOf" srcId="{D5D19278-F5D5-4456-B59B-4D69C6CF808A}" destId="{9B4DCDCB-7635-47E2-839D-B9B98A4D13F8}" srcOrd="7" destOrd="0" presId="urn:microsoft.com/office/officeart/2005/8/layout/target3"/>
    <dgm:cxn modelId="{66A55BEB-13F8-4A7E-8919-B82BA8AC089F}" type="presParOf" srcId="{D5D19278-F5D5-4456-B59B-4D69C6CF808A}" destId="{EE11D25F-52A3-4558-B02E-A042A6ED1EC6}" srcOrd="8" destOrd="0" presId="urn:microsoft.com/office/officeart/2005/8/layout/target3"/>
    <dgm:cxn modelId="{D644D6F5-07EF-4448-A4E5-D16BB3636E85}" type="presParOf" srcId="{D5D19278-F5D5-4456-B59B-4D69C6CF808A}" destId="{82AB0FAC-7269-4E89-8CD3-4433170C4E74}" srcOrd="9" destOrd="0" presId="urn:microsoft.com/office/officeart/2005/8/layout/target3"/>
    <dgm:cxn modelId="{8D72D2E6-75D4-4DDB-B60D-D460A42881C7}" type="presParOf" srcId="{D5D19278-F5D5-4456-B59B-4D69C6CF808A}" destId="{E04AA547-6F39-4079-9FA0-2D6BF3FF5753}" srcOrd="10" destOrd="0" presId="urn:microsoft.com/office/officeart/2005/8/layout/target3"/>
    <dgm:cxn modelId="{04121937-E19E-4A5B-8431-0F4B7BE16433}" type="presParOf" srcId="{D5D19278-F5D5-4456-B59B-4D69C6CF808A}" destId="{2DEC6DAD-D111-4859-B391-E66F2ABF3A2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EE4834-98B0-47E6-A1DA-3BDAB91E25F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92C749-2694-4078-A1F3-23B543735690}">
      <dgm:prSet phldrT="[Text]"/>
      <dgm:spPr/>
      <dgm:t>
        <a:bodyPr/>
        <a:lstStyle/>
        <a:p>
          <a:r>
            <a:rPr lang="en-US" b="1" i="0" dirty="0" smtClean="0"/>
            <a:t>Easy registration</a:t>
          </a:r>
          <a:endParaRPr lang="en-US" dirty="0"/>
        </a:p>
      </dgm:t>
    </dgm:pt>
    <dgm:pt modelId="{9D77C5C2-C52D-4839-A6BD-65FE01BDAA8A}" type="parTrans" cxnId="{4D3F13DA-A576-4E21-9D84-4370193E90DB}">
      <dgm:prSet/>
      <dgm:spPr/>
      <dgm:t>
        <a:bodyPr/>
        <a:lstStyle/>
        <a:p>
          <a:endParaRPr lang="en-US"/>
        </a:p>
      </dgm:t>
    </dgm:pt>
    <dgm:pt modelId="{22F9EC4F-3277-4B98-B9C3-D4EAA6B16BD7}" type="sibTrans" cxnId="{4D3F13DA-A576-4E21-9D84-4370193E90DB}">
      <dgm:prSet/>
      <dgm:spPr/>
      <dgm:t>
        <a:bodyPr/>
        <a:lstStyle/>
        <a:p>
          <a:endParaRPr lang="en-US"/>
        </a:p>
      </dgm:t>
    </dgm:pt>
    <dgm:pt modelId="{D0406626-F7D4-4141-AE0C-87A02861871A}">
      <dgm:prSet phldrT="[Text]"/>
      <dgm:spPr/>
      <dgm:t>
        <a:bodyPr/>
        <a:lstStyle/>
        <a:p>
          <a:r>
            <a:rPr lang="en-US" b="1" i="0" dirty="0" smtClean="0"/>
            <a:t>Search and filter</a:t>
          </a:r>
          <a:endParaRPr lang="en-US" dirty="0"/>
        </a:p>
      </dgm:t>
    </dgm:pt>
    <dgm:pt modelId="{FB580D0E-184A-4EF2-9BC1-5DCC832826BE}" type="parTrans" cxnId="{4E4A3932-0CE6-45BB-B8EE-00B9349FAFD4}">
      <dgm:prSet/>
      <dgm:spPr/>
      <dgm:t>
        <a:bodyPr/>
        <a:lstStyle/>
        <a:p>
          <a:endParaRPr lang="en-US"/>
        </a:p>
      </dgm:t>
    </dgm:pt>
    <dgm:pt modelId="{6E4162FF-EEDA-4144-8532-ADD2CF7FA154}" type="sibTrans" cxnId="{4E4A3932-0CE6-45BB-B8EE-00B9349FAFD4}">
      <dgm:prSet/>
      <dgm:spPr/>
      <dgm:t>
        <a:bodyPr/>
        <a:lstStyle/>
        <a:p>
          <a:endParaRPr lang="en-US"/>
        </a:p>
      </dgm:t>
    </dgm:pt>
    <dgm:pt modelId="{C87B8B6A-6B92-452B-82BE-BC30B0497FBB}">
      <dgm:prSet phldrT="[Text]"/>
      <dgm:spPr/>
      <dgm:t>
        <a:bodyPr/>
        <a:lstStyle/>
        <a:p>
          <a:r>
            <a:rPr lang="en-US" b="1" i="0" dirty="0" smtClean="0"/>
            <a:t>Cart and wish list</a:t>
          </a:r>
          <a:endParaRPr lang="en-US" dirty="0"/>
        </a:p>
      </dgm:t>
    </dgm:pt>
    <dgm:pt modelId="{4D9900D4-9A70-4B9D-9AAF-435899E2E68A}" type="parTrans" cxnId="{E6F52A71-835A-4531-A0A9-95DDDE028C40}">
      <dgm:prSet/>
      <dgm:spPr/>
      <dgm:t>
        <a:bodyPr/>
        <a:lstStyle/>
        <a:p>
          <a:endParaRPr lang="en-US"/>
        </a:p>
      </dgm:t>
    </dgm:pt>
    <dgm:pt modelId="{DC5DC0B7-D3BC-4D7C-9674-A73A83B79203}" type="sibTrans" cxnId="{E6F52A71-835A-4531-A0A9-95DDDE028C40}">
      <dgm:prSet/>
      <dgm:spPr/>
      <dgm:t>
        <a:bodyPr/>
        <a:lstStyle/>
        <a:p>
          <a:endParaRPr lang="en-US"/>
        </a:p>
      </dgm:t>
    </dgm:pt>
    <dgm:pt modelId="{71DE27A7-BE09-4CC3-AAD8-6D437290FDD2}">
      <dgm:prSet phldrT="[Text]"/>
      <dgm:spPr/>
      <dgm:t>
        <a:bodyPr/>
        <a:lstStyle/>
        <a:p>
          <a:r>
            <a:rPr lang="en-US" b="1" i="0" smtClean="0"/>
            <a:t>Checkout and payment</a:t>
          </a:r>
          <a:endParaRPr lang="en-US" dirty="0"/>
        </a:p>
      </dgm:t>
    </dgm:pt>
    <dgm:pt modelId="{1297364A-A484-4ADB-B344-B3127A8A3064}" type="parTrans" cxnId="{E81B4E17-7B8D-4E4A-B88C-E3FD5FC64078}">
      <dgm:prSet/>
      <dgm:spPr/>
      <dgm:t>
        <a:bodyPr/>
        <a:lstStyle/>
        <a:p>
          <a:endParaRPr lang="en-US"/>
        </a:p>
      </dgm:t>
    </dgm:pt>
    <dgm:pt modelId="{55CC7891-B8C7-4412-90B9-B022C4D9E3DB}" type="sibTrans" cxnId="{E81B4E17-7B8D-4E4A-B88C-E3FD5FC64078}">
      <dgm:prSet/>
      <dgm:spPr/>
      <dgm:t>
        <a:bodyPr/>
        <a:lstStyle/>
        <a:p>
          <a:endParaRPr lang="en-US"/>
        </a:p>
      </dgm:t>
    </dgm:pt>
    <dgm:pt modelId="{9A353F11-419B-4841-948B-872731834F2E}">
      <dgm:prSet/>
      <dgm:spPr/>
      <dgm:t>
        <a:bodyPr/>
        <a:lstStyle/>
        <a:p>
          <a:r>
            <a:rPr lang="en-US" b="1" i="0" dirty="0" smtClean="0"/>
            <a:t>Order tracking</a:t>
          </a:r>
          <a:endParaRPr lang="en-US" dirty="0"/>
        </a:p>
      </dgm:t>
    </dgm:pt>
    <dgm:pt modelId="{E51D2804-ECE0-4869-B946-2C5121AE5F47}" type="parTrans" cxnId="{E1C710A7-1C26-402E-8149-58FC9B44A457}">
      <dgm:prSet/>
      <dgm:spPr/>
      <dgm:t>
        <a:bodyPr/>
        <a:lstStyle/>
        <a:p>
          <a:endParaRPr lang="en-US"/>
        </a:p>
      </dgm:t>
    </dgm:pt>
    <dgm:pt modelId="{FCD33B46-2221-4769-AA8F-E6D2BE69DC1B}" type="sibTrans" cxnId="{E1C710A7-1C26-402E-8149-58FC9B44A457}">
      <dgm:prSet/>
      <dgm:spPr/>
      <dgm:t>
        <a:bodyPr/>
        <a:lstStyle/>
        <a:p>
          <a:endParaRPr lang="en-US"/>
        </a:p>
      </dgm:t>
    </dgm:pt>
    <dgm:pt modelId="{56668CA6-7147-407D-8192-DC8E98B601CC}" type="pres">
      <dgm:prSet presAssocID="{C5EE4834-98B0-47E6-A1DA-3BDAB91E25F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B14340-11C0-42FE-9D5F-237490D8AEE2}" type="pres">
      <dgm:prSet presAssocID="{C5EE4834-98B0-47E6-A1DA-3BDAB91E25FB}" presName="dummyMaxCanvas" presStyleCnt="0">
        <dgm:presLayoutVars/>
      </dgm:prSet>
      <dgm:spPr/>
    </dgm:pt>
    <dgm:pt modelId="{7E1048E0-439D-42EB-A14B-C249F7CE14B8}" type="pres">
      <dgm:prSet presAssocID="{C5EE4834-98B0-47E6-A1DA-3BDAB91E25FB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317EB-8DEA-4366-867E-5F80F0B86B5A}" type="pres">
      <dgm:prSet presAssocID="{C5EE4834-98B0-47E6-A1DA-3BDAB91E25F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F1DD3-36F0-4F41-8A8A-CF0A2F978280}" type="pres">
      <dgm:prSet presAssocID="{C5EE4834-98B0-47E6-A1DA-3BDAB91E25F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24FD2-3300-47FA-8596-38AB219443B5}" type="pres">
      <dgm:prSet presAssocID="{C5EE4834-98B0-47E6-A1DA-3BDAB91E25F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856E2-BD18-4A4A-BE99-0DDC11434E28}" type="pres">
      <dgm:prSet presAssocID="{C5EE4834-98B0-47E6-A1DA-3BDAB91E25F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2EA79-C8C9-4E46-9A34-85815CC61BB3}" type="pres">
      <dgm:prSet presAssocID="{C5EE4834-98B0-47E6-A1DA-3BDAB91E25F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BCBBA-59A4-4DCB-9945-D3A767384832}" type="pres">
      <dgm:prSet presAssocID="{C5EE4834-98B0-47E6-A1DA-3BDAB91E25F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B5420-1CD4-44F3-866C-B4E078032AF1}" type="pres">
      <dgm:prSet presAssocID="{C5EE4834-98B0-47E6-A1DA-3BDAB91E25F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3E3FD-3AF9-40D9-B34B-5B2BB1F35021}" type="pres">
      <dgm:prSet presAssocID="{C5EE4834-98B0-47E6-A1DA-3BDAB91E25F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818F7-7CA2-4D5F-8080-8380E5191F14}" type="pres">
      <dgm:prSet presAssocID="{C5EE4834-98B0-47E6-A1DA-3BDAB91E25F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695EB-DBAC-4D66-83E0-76AE579FE152}" type="pres">
      <dgm:prSet presAssocID="{C5EE4834-98B0-47E6-A1DA-3BDAB91E25F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0E037-AF44-4C36-88C4-4AD7C9D616D3}" type="pres">
      <dgm:prSet presAssocID="{C5EE4834-98B0-47E6-A1DA-3BDAB91E25F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0BDA7-D6B8-462C-A26A-F6B2DCFE619D}" type="pres">
      <dgm:prSet presAssocID="{C5EE4834-98B0-47E6-A1DA-3BDAB91E25F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03513-C730-41F4-91BC-F374B57F371F}" type="pres">
      <dgm:prSet presAssocID="{C5EE4834-98B0-47E6-A1DA-3BDAB91E25F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138728-D36C-456F-9BA0-7491C80C2918}" type="presOf" srcId="{C87B8B6A-6B92-452B-82BE-BC30B0497FBB}" destId="{5730E037-AF44-4C36-88C4-4AD7C9D616D3}" srcOrd="1" destOrd="0" presId="urn:microsoft.com/office/officeart/2005/8/layout/vProcess5"/>
    <dgm:cxn modelId="{4E4A3932-0CE6-45BB-B8EE-00B9349FAFD4}" srcId="{C5EE4834-98B0-47E6-A1DA-3BDAB91E25FB}" destId="{D0406626-F7D4-4141-AE0C-87A02861871A}" srcOrd="1" destOrd="0" parTransId="{FB580D0E-184A-4EF2-9BC1-5DCC832826BE}" sibTransId="{6E4162FF-EEDA-4144-8532-ADD2CF7FA154}"/>
    <dgm:cxn modelId="{49BC85BC-FEF0-45E3-94F7-226C72D75194}" type="presOf" srcId="{71DE27A7-BE09-4CC3-AAD8-6D437290FDD2}" destId="{E8B0BDA7-D6B8-462C-A26A-F6B2DCFE619D}" srcOrd="1" destOrd="0" presId="urn:microsoft.com/office/officeart/2005/8/layout/vProcess5"/>
    <dgm:cxn modelId="{201471D7-1CE0-4D33-AB20-41DB863315C8}" type="presOf" srcId="{5392C749-2694-4078-A1F3-23B543735690}" destId="{7E1048E0-439D-42EB-A14B-C249F7CE14B8}" srcOrd="0" destOrd="0" presId="urn:microsoft.com/office/officeart/2005/8/layout/vProcess5"/>
    <dgm:cxn modelId="{97AE2ABC-17E2-48F2-836E-DA3F3D712929}" type="presOf" srcId="{5392C749-2694-4078-A1F3-23B543735690}" destId="{B93818F7-7CA2-4D5F-8080-8380E5191F14}" srcOrd="1" destOrd="0" presId="urn:microsoft.com/office/officeart/2005/8/layout/vProcess5"/>
    <dgm:cxn modelId="{E1C710A7-1C26-402E-8149-58FC9B44A457}" srcId="{C5EE4834-98B0-47E6-A1DA-3BDAB91E25FB}" destId="{9A353F11-419B-4841-948B-872731834F2E}" srcOrd="4" destOrd="0" parTransId="{E51D2804-ECE0-4869-B946-2C5121AE5F47}" sibTransId="{FCD33B46-2221-4769-AA8F-E6D2BE69DC1B}"/>
    <dgm:cxn modelId="{E6F52A71-835A-4531-A0A9-95DDDE028C40}" srcId="{C5EE4834-98B0-47E6-A1DA-3BDAB91E25FB}" destId="{C87B8B6A-6B92-452B-82BE-BC30B0497FBB}" srcOrd="2" destOrd="0" parTransId="{4D9900D4-9A70-4B9D-9AAF-435899E2E68A}" sibTransId="{DC5DC0B7-D3BC-4D7C-9674-A73A83B79203}"/>
    <dgm:cxn modelId="{D885605D-F1CA-4F5E-BA61-0019576356EC}" type="presOf" srcId="{C87B8B6A-6B92-452B-82BE-BC30B0497FBB}" destId="{8EFF1DD3-36F0-4F41-8A8A-CF0A2F978280}" srcOrd="0" destOrd="0" presId="urn:microsoft.com/office/officeart/2005/8/layout/vProcess5"/>
    <dgm:cxn modelId="{FF8715B7-0DF2-4FA3-8F4D-82124128933F}" type="presOf" srcId="{9A353F11-419B-4841-948B-872731834F2E}" destId="{B9B03513-C730-41F4-91BC-F374B57F371F}" srcOrd="1" destOrd="0" presId="urn:microsoft.com/office/officeart/2005/8/layout/vProcess5"/>
    <dgm:cxn modelId="{6134170B-70AA-45CA-834E-7998EF135E42}" type="presOf" srcId="{55CC7891-B8C7-4412-90B9-B022C4D9E3DB}" destId="{8143E3FD-3AF9-40D9-B34B-5B2BB1F35021}" srcOrd="0" destOrd="0" presId="urn:microsoft.com/office/officeart/2005/8/layout/vProcess5"/>
    <dgm:cxn modelId="{18B46DE7-3654-4905-8C40-79DD761F56FA}" type="presOf" srcId="{DC5DC0B7-D3BC-4D7C-9674-A73A83B79203}" destId="{F80B5420-1CD4-44F3-866C-B4E078032AF1}" srcOrd="0" destOrd="0" presId="urn:microsoft.com/office/officeart/2005/8/layout/vProcess5"/>
    <dgm:cxn modelId="{4D3F13DA-A576-4E21-9D84-4370193E90DB}" srcId="{C5EE4834-98B0-47E6-A1DA-3BDAB91E25FB}" destId="{5392C749-2694-4078-A1F3-23B543735690}" srcOrd="0" destOrd="0" parTransId="{9D77C5C2-C52D-4839-A6BD-65FE01BDAA8A}" sibTransId="{22F9EC4F-3277-4B98-B9C3-D4EAA6B16BD7}"/>
    <dgm:cxn modelId="{20A7B1C0-4B25-4FDB-81DF-56AE4AB1E11A}" type="presOf" srcId="{6E4162FF-EEDA-4144-8532-ADD2CF7FA154}" destId="{C19BCBBA-59A4-4DCB-9945-D3A767384832}" srcOrd="0" destOrd="0" presId="urn:microsoft.com/office/officeart/2005/8/layout/vProcess5"/>
    <dgm:cxn modelId="{834F1CF9-0E59-4206-88F4-20AA4F106172}" type="presOf" srcId="{22F9EC4F-3277-4B98-B9C3-D4EAA6B16BD7}" destId="{FB52EA79-C8C9-4E46-9A34-85815CC61BB3}" srcOrd="0" destOrd="0" presId="urn:microsoft.com/office/officeart/2005/8/layout/vProcess5"/>
    <dgm:cxn modelId="{A8353BE3-BE53-4A3B-AD5B-DCA8E7BE7ECB}" type="presOf" srcId="{D0406626-F7D4-4141-AE0C-87A02861871A}" destId="{9C3695EB-DBAC-4D66-83E0-76AE579FE152}" srcOrd="1" destOrd="0" presId="urn:microsoft.com/office/officeart/2005/8/layout/vProcess5"/>
    <dgm:cxn modelId="{1747CB31-DD9E-4819-9252-A85B32FB67AF}" type="presOf" srcId="{71DE27A7-BE09-4CC3-AAD8-6D437290FDD2}" destId="{C4624FD2-3300-47FA-8596-38AB219443B5}" srcOrd="0" destOrd="0" presId="urn:microsoft.com/office/officeart/2005/8/layout/vProcess5"/>
    <dgm:cxn modelId="{D386BB04-B27E-4314-9217-7DAB1FB4183B}" type="presOf" srcId="{D0406626-F7D4-4141-AE0C-87A02861871A}" destId="{BC3317EB-8DEA-4366-867E-5F80F0B86B5A}" srcOrd="0" destOrd="0" presId="urn:microsoft.com/office/officeart/2005/8/layout/vProcess5"/>
    <dgm:cxn modelId="{648810AF-31EB-4805-9E3A-4176F3AF1BD1}" type="presOf" srcId="{C5EE4834-98B0-47E6-A1DA-3BDAB91E25FB}" destId="{56668CA6-7147-407D-8192-DC8E98B601CC}" srcOrd="0" destOrd="0" presId="urn:microsoft.com/office/officeart/2005/8/layout/vProcess5"/>
    <dgm:cxn modelId="{9E226F33-1E74-4EF2-BC2C-C315E61D088C}" type="presOf" srcId="{9A353F11-419B-4841-948B-872731834F2E}" destId="{070856E2-BD18-4A4A-BE99-0DDC11434E28}" srcOrd="0" destOrd="0" presId="urn:microsoft.com/office/officeart/2005/8/layout/vProcess5"/>
    <dgm:cxn modelId="{E81B4E17-7B8D-4E4A-B88C-E3FD5FC64078}" srcId="{C5EE4834-98B0-47E6-A1DA-3BDAB91E25FB}" destId="{71DE27A7-BE09-4CC3-AAD8-6D437290FDD2}" srcOrd="3" destOrd="0" parTransId="{1297364A-A484-4ADB-B344-B3127A8A3064}" sibTransId="{55CC7891-B8C7-4412-90B9-B022C4D9E3DB}"/>
    <dgm:cxn modelId="{898880BE-EBAB-494B-ABA1-FD951B3481D1}" type="presParOf" srcId="{56668CA6-7147-407D-8192-DC8E98B601CC}" destId="{B7B14340-11C0-42FE-9D5F-237490D8AEE2}" srcOrd="0" destOrd="0" presId="urn:microsoft.com/office/officeart/2005/8/layout/vProcess5"/>
    <dgm:cxn modelId="{6822A9FE-9516-4695-BCCF-2956946FB163}" type="presParOf" srcId="{56668CA6-7147-407D-8192-DC8E98B601CC}" destId="{7E1048E0-439D-42EB-A14B-C249F7CE14B8}" srcOrd="1" destOrd="0" presId="urn:microsoft.com/office/officeart/2005/8/layout/vProcess5"/>
    <dgm:cxn modelId="{482CBD7A-6225-4E20-9AE9-D4E49B3A3716}" type="presParOf" srcId="{56668CA6-7147-407D-8192-DC8E98B601CC}" destId="{BC3317EB-8DEA-4366-867E-5F80F0B86B5A}" srcOrd="2" destOrd="0" presId="urn:microsoft.com/office/officeart/2005/8/layout/vProcess5"/>
    <dgm:cxn modelId="{C1706775-B192-47E3-93C3-1106FAF29788}" type="presParOf" srcId="{56668CA6-7147-407D-8192-DC8E98B601CC}" destId="{8EFF1DD3-36F0-4F41-8A8A-CF0A2F978280}" srcOrd="3" destOrd="0" presId="urn:microsoft.com/office/officeart/2005/8/layout/vProcess5"/>
    <dgm:cxn modelId="{273CE19D-E4E9-4FC5-B62A-998674B051CC}" type="presParOf" srcId="{56668CA6-7147-407D-8192-DC8E98B601CC}" destId="{C4624FD2-3300-47FA-8596-38AB219443B5}" srcOrd="4" destOrd="0" presId="urn:microsoft.com/office/officeart/2005/8/layout/vProcess5"/>
    <dgm:cxn modelId="{D0ABCBC0-40FA-4370-AFC3-2FBEE27D102E}" type="presParOf" srcId="{56668CA6-7147-407D-8192-DC8E98B601CC}" destId="{070856E2-BD18-4A4A-BE99-0DDC11434E28}" srcOrd="5" destOrd="0" presId="urn:microsoft.com/office/officeart/2005/8/layout/vProcess5"/>
    <dgm:cxn modelId="{B8FEBAF9-7941-4B8F-8438-2CE0DDC18E1B}" type="presParOf" srcId="{56668CA6-7147-407D-8192-DC8E98B601CC}" destId="{FB52EA79-C8C9-4E46-9A34-85815CC61BB3}" srcOrd="6" destOrd="0" presId="urn:microsoft.com/office/officeart/2005/8/layout/vProcess5"/>
    <dgm:cxn modelId="{EAF10B15-65CF-4C1F-8D98-46A96432D2B0}" type="presParOf" srcId="{56668CA6-7147-407D-8192-DC8E98B601CC}" destId="{C19BCBBA-59A4-4DCB-9945-D3A767384832}" srcOrd="7" destOrd="0" presId="urn:microsoft.com/office/officeart/2005/8/layout/vProcess5"/>
    <dgm:cxn modelId="{7EB6193A-2424-4E02-AE88-4FFEE2612CC4}" type="presParOf" srcId="{56668CA6-7147-407D-8192-DC8E98B601CC}" destId="{F80B5420-1CD4-44F3-866C-B4E078032AF1}" srcOrd="8" destOrd="0" presId="urn:microsoft.com/office/officeart/2005/8/layout/vProcess5"/>
    <dgm:cxn modelId="{A3D3B94D-AC37-49AA-B205-DA97E52E4A7E}" type="presParOf" srcId="{56668CA6-7147-407D-8192-DC8E98B601CC}" destId="{8143E3FD-3AF9-40D9-B34B-5B2BB1F35021}" srcOrd="9" destOrd="0" presId="urn:microsoft.com/office/officeart/2005/8/layout/vProcess5"/>
    <dgm:cxn modelId="{D95BE8EB-FBBA-4BEE-95D0-B8A3C7D2D474}" type="presParOf" srcId="{56668CA6-7147-407D-8192-DC8E98B601CC}" destId="{B93818F7-7CA2-4D5F-8080-8380E5191F14}" srcOrd="10" destOrd="0" presId="urn:microsoft.com/office/officeart/2005/8/layout/vProcess5"/>
    <dgm:cxn modelId="{CA4E2151-C723-4438-B6C7-F2FF1BD7E713}" type="presParOf" srcId="{56668CA6-7147-407D-8192-DC8E98B601CC}" destId="{9C3695EB-DBAC-4D66-83E0-76AE579FE152}" srcOrd="11" destOrd="0" presId="urn:microsoft.com/office/officeart/2005/8/layout/vProcess5"/>
    <dgm:cxn modelId="{292226F1-42E0-4876-99AE-4EEECFF88750}" type="presParOf" srcId="{56668CA6-7147-407D-8192-DC8E98B601CC}" destId="{5730E037-AF44-4C36-88C4-4AD7C9D616D3}" srcOrd="12" destOrd="0" presId="urn:microsoft.com/office/officeart/2005/8/layout/vProcess5"/>
    <dgm:cxn modelId="{7236E10F-89C8-4CA0-AC99-6317E2E9FC8A}" type="presParOf" srcId="{56668CA6-7147-407D-8192-DC8E98B601CC}" destId="{E8B0BDA7-D6B8-462C-A26A-F6B2DCFE619D}" srcOrd="13" destOrd="0" presId="urn:microsoft.com/office/officeart/2005/8/layout/vProcess5"/>
    <dgm:cxn modelId="{9F75C583-AA6F-44D5-A60F-EBE1730A5F32}" type="presParOf" srcId="{56668CA6-7147-407D-8192-DC8E98B601CC}" destId="{B9B03513-C730-41F4-91BC-F374B57F371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41BE39-C7BD-46D3-A7F3-C94572DACF0B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6346713E-C73C-4CB1-8007-300ED2E9527B}">
      <dgm:prSet phldrT="[Text]"/>
      <dgm:spPr/>
      <dgm:t>
        <a:bodyPr/>
        <a:lstStyle/>
        <a:p>
          <a:r>
            <a:rPr lang="en-US" b="1" dirty="0" smtClean="0"/>
            <a:t>Geo fencing</a:t>
          </a:r>
          <a:endParaRPr lang="en-US" b="1" dirty="0"/>
        </a:p>
      </dgm:t>
    </dgm:pt>
    <dgm:pt modelId="{EF634137-D946-40D1-ADE0-CD73E3F80EB8}" type="parTrans" cxnId="{B64955F1-1643-4346-8C51-D8BE4FC776FD}">
      <dgm:prSet/>
      <dgm:spPr/>
      <dgm:t>
        <a:bodyPr/>
        <a:lstStyle/>
        <a:p>
          <a:endParaRPr lang="en-US"/>
        </a:p>
      </dgm:t>
    </dgm:pt>
    <dgm:pt modelId="{2F234244-C9A5-40D2-B68B-7F43FA2EED1A}" type="sibTrans" cxnId="{B64955F1-1643-4346-8C51-D8BE4FC776FD}">
      <dgm:prSet/>
      <dgm:spPr/>
      <dgm:t>
        <a:bodyPr/>
        <a:lstStyle/>
        <a:p>
          <a:endParaRPr lang="en-US"/>
        </a:p>
      </dgm:t>
    </dgm:pt>
    <dgm:pt modelId="{ECCF6B0B-6056-4FD0-97EC-61BB8FBE50D8}">
      <dgm:prSet phldrT="[Text]"/>
      <dgm:spPr/>
      <dgm:t>
        <a:bodyPr/>
        <a:lstStyle/>
        <a:p>
          <a:r>
            <a:rPr lang="en-US" b="1" i="0" dirty="0" smtClean="0"/>
            <a:t>Direct image and voice-based search</a:t>
          </a:r>
          <a:endParaRPr lang="en-US" dirty="0"/>
        </a:p>
      </dgm:t>
    </dgm:pt>
    <dgm:pt modelId="{6E75A09C-DA6C-4D92-8534-22232E15978B}" type="parTrans" cxnId="{8CC14773-BA3C-42AE-8C55-4BF2FE83A6CD}">
      <dgm:prSet/>
      <dgm:spPr/>
      <dgm:t>
        <a:bodyPr/>
        <a:lstStyle/>
        <a:p>
          <a:endParaRPr lang="en-US"/>
        </a:p>
      </dgm:t>
    </dgm:pt>
    <dgm:pt modelId="{E1CAA3FB-7B2E-4DA3-89EF-FEE5B9B3D107}" type="sibTrans" cxnId="{8CC14773-BA3C-42AE-8C55-4BF2FE83A6CD}">
      <dgm:prSet/>
      <dgm:spPr/>
      <dgm:t>
        <a:bodyPr/>
        <a:lstStyle/>
        <a:p>
          <a:endParaRPr lang="en-US"/>
        </a:p>
      </dgm:t>
    </dgm:pt>
    <dgm:pt modelId="{E4F1882A-2B15-4DD1-98A1-305ADF0094E7}">
      <dgm:prSet phldrT="[Text]"/>
      <dgm:spPr/>
      <dgm:t>
        <a:bodyPr/>
        <a:lstStyle/>
        <a:p>
          <a:r>
            <a:rPr lang="en-US" b="1" i="0" dirty="0" smtClean="0"/>
            <a:t>Internet of Things</a:t>
          </a:r>
          <a:endParaRPr lang="en-US" dirty="0"/>
        </a:p>
      </dgm:t>
    </dgm:pt>
    <dgm:pt modelId="{E3FDCA2F-065A-4876-81D6-4EA195A0AF04}" type="parTrans" cxnId="{4ED09C7A-332F-4809-9125-91A9FE525396}">
      <dgm:prSet/>
      <dgm:spPr/>
      <dgm:t>
        <a:bodyPr/>
        <a:lstStyle/>
        <a:p>
          <a:endParaRPr lang="en-US"/>
        </a:p>
      </dgm:t>
    </dgm:pt>
    <dgm:pt modelId="{4777F8EC-0C4B-400B-A6B9-3348F1258D7B}" type="sibTrans" cxnId="{4ED09C7A-332F-4809-9125-91A9FE525396}">
      <dgm:prSet/>
      <dgm:spPr/>
      <dgm:t>
        <a:bodyPr/>
        <a:lstStyle/>
        <a:p>
          <a:endParaRPr lang="en-US"/>
        </a:p>
      </dgm:t>
    </dgm:pt>
    <dgm:pt modelId="{C035D964-3CFA-438F-8179-B20C69299068}">
      <dgm:prSet phldrT="[Text]"/>
      <dgm:spPr/>
      <dgm:t>
        <a:bodyPr/>
        <a:lstStyle/>
        <a:p>
          <a:r>
            <a:rPr lang="en-US" b="1" i="0" dirty="0" smtClean="0"/>
            <a:t>AI-powered assistants</a:t>
          </a:r>
          <a:endParaRPr lang="en-US" dirty="0"/>
        </a:p>
      </dgm:t>
    </dgm:pt>
    <dgm:pt modelId="{F6C8D04C-F659-4425-A3BE-46624F672A78}" type="parTrans" cxnId="{7B5C85C2-D78F-4701-9B17-63B872B6E93A}">
      <dgm:prSet/>
      <dgm:spPr/>
      <dgm:t>
        <a:bodyPr/>
        <a:lstStyle/>
        <a:p>
          <a:endParaRPr lang="en-US"/>
        </a:p>
      </dgm:t>
    </dgm:pt>
    <dgm:pt modelId="{284819A2-A515-4EDF-A59C-D2FE5A64D2FE}" type="sibTrans" cxnId="{7B5C85C2-D78F-4701-9B17-63B872B6E93A}">
      <dgm:prSet/>
      <dgm:spPr/>
      <dgm:t>
        <a:bodyPr/>
        <a:lstStyle/>
        <a:p>
          <a:endParaRPr lang="en-US"/>
        </a:p>
      </dgm:t>
    </dgm:pt>
    <dgm:pt modelId="{E67F7580-8D83-4E47-97BF-D397C318A17A}" type="pres">
      <dgm:prSet presAssocID="{D141BE39-C7BD-46D3-A7F3-C94572DACF0B}" presName="compositeShape" presStyleCnt="0">
        <dgm:presLayoutVars>
          <dgm:dir/>
          <dgm:resizeHandles/>
        </dgm:presLayoutVars>
      </dgm:prSet>
      <dgm:spPr/>
    </dgm:pt>
    <dgm:pt modelId="{BA632093-DA35-45A6-9143-EDE7FB5647EA}" type="pres">
      <dgm:prSet presAssocID="{D141BE39-C7BD-46D3-A7F3-C94572DACF0B}" presName="pyramid" presStyleLbl="node1" presStyleIdx="0" presStyleCnt="1"/>
      <dgm:spPr/>
    </dgm:pt>
    <dgm:pt modelId="{8B589561-DB44-42EB-B3C2-A4CA0BCF4FDF}" type="pres">
      <dgm:prSet presAssocID="{D141BE39-C7BD-46D3-A7F3-C94572DACF0B}" presName="theList" presStyleCnt="0"/>
      <dgm:spPr/>
    </dgm:pt>
    <dgm:pt modelId="{ED74742B-8D0A-46BE-ADE5-E28D642B1FD6}" type="pres">
      <dgm:prSet presAssocID="{6346713E-C73C-4CB1-8007-300ED2E9527B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BBB07-9037-4BD1-85F0-B91179C9D2A8}" type="pres">
      <dgm:prSet presAssocID="{6346713E-C73C-4CB1-8007-300ED2E9527B}" presName="aSpace" presStyleCnt="0"/>
      <dgm:spPr/>
    </dgm:pt>
    <dgm:pt modelId="{783EE69D-3E6D-4095-897E-868C2C09EECD}" type="pres">
      <dgm:prSet presAssocID="{ECCF6B0B-6056-4FD0-97EC-61BB8FBE50D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B77B9-A36D-4317-9B89-A9FD2E372FEB}" type="pres">
      <dgm:prSet presAssocID="{ECCF6B0B-6056-4FD0-97EC-61BB8FBE50D8}" presName="aSpace" presStyleCnt="0"/>
      <dgm:spPr/>
    </dgm:pt>
    <dgm:pt modelId="{8F860418-12DE-4527-BB87-D98167F94135}" type="pres">
      <dgm:prSet presAssocID="{E4F1882A-2B15-4DD1-98A1-305ADF0094E7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08F05-415A-452C-9C28-96B07C11CEC4}" type="pres">
      <dgm:prSet presAssocID="{E4F1882A-2B15-4DD1-98A1-305ADF0094E7}" presName="aSpace" presStyleCnt="0"/>
      <dgm:spPr/>
    </dgm:pt>
    <dgm:pt modelId="{664E4025-1859-4663-A078-44ED6056F09E}" type="pres">
      <dgm:prSet presAssocID="{C035D964-3CFA-438F-8179-B20C69299068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9DD11-90E4-4551-8078-61E1FAA96CD4}" type="pres">
      <dgm:prSet presAssocID="{C035D964-3CFA-438F-8179-B20C69299068}" presName="aSpace" presStyleCnt="0"/>
      <dgm:spPr/>
    </dgm:pt>
  </dgm:ptLst>
  <dgm:cxnLst>
    <dgm:cxn modelId="{8CC14773-BA3C-42AE-8C55-4BF2FE83A6CD}" srcId="{D141BE39-C7BD-46D3-A7F3-C94572DACF0B}" destId="{ECCF6B0B-6056-4FD0-97EC-61BB8FBE50D8}" srcOrd="1" destOrd="0" parTransId="{6E75A09C-DA6C-4D92-8534-22232E15978B}" sibTransId="{E1CAA3FB-7B2E-4DA3-89EF-FEE5B9B3D107}"/>
    <dgm:cxn modelId="{7B5C85C2-D78F-4701-9B17-63B872B6E93A}" srcId="{D141BE39-C7BD-46D3-A7F3-C94572DACF0B}" destId="{C035D964-3CFA-438F-8179-B20C69299068}" srcOrd="3" destOrd="0" parTransId="{F6C8D04C-F659-4425-A3BE-46624F672A78}" sibTransId="{284819A2-A515-4EDF-A59C-D2FE5A64D2FE}"/>
    <dgm:cxn modelId="{736B557A-00D9-4F0F-9918-91B3C5879863}" type="presOf" srcId="{D141BE39-C7BD-46D3-A7F3-C94572DACF0B}" destId="{E67F7580-8D83-4E47-97BF-D397C318A17A}" srcOrd="0" destOrd="0" presId="urn:microsoft.com/office/officeart/2005/8/layout/pyramid2"/>
    <dgm:cxn modelId="{09371F04-2A41-4DC4-83B5-2F9816D89DE4}" type="presOf" srcId="{6346713E-C73C-4CB1-8007-300ED2E9527B}" destId="{ED74742B-8D0A-46BE-ADE5-E28D642B1FD6}" srcOrd="0" destOrd="0" presId="urn:microsoft.com/office/officeart/2005/8/layout/pyramid2"/>
    <dgm:cxn modelId="{7A766FC4-8E9D-4549-821C-CD76865AB223}" type="presOf" srcId="{E4F1882A-2B15-4DD1-98A1-305ADF0094E7}" destId="{8F860418-12DE-4527-BB87-D98167F94135}" srcOrd="0" destOrd="0" presId="urn:microsoft.com/office/officeart/2005/8/layout/pyramid2"/>
    <dgm:cxn modelId="{8C641B0E-38A1-42C9-ACC7-C543A96F5EEB}" type="presOf" srcId="{ECCF6B0B-6056-4FD0-97EC-61BB8FBE50D8}" destId="{783EE69D-3E6D-4095-897E-868C2C09EECD}" srcOrd="0" destOrd="0" presId="urn:microsoft.com/office/officeart/2005/8/layout/pyramid2"/>
    <dgm:cxn modelId="{4ED09C7A-332F-4809-9125-91A9FE525396}" srcId="{D141BE39-C7BD-46D3-A7F3-C94572DACF0B}" destId="{E4F1882A-2B15-4DD1-98A1-305ADF0094E7}" srcOrd="2" destOrd="0" parTransId="{E3FDCA2F-065A-4876-81D6-4EA195A0AF04}" sibTransId="{4777F8EC-0C4B-400B-A6B9-3348F1258D7B}"/>
    <dgm:cxn modelId="{04FA3E31-096E-47B1-9359-36434C140E7A}" type="presOf" srcId="{C035D964-3CFA-438F-8179-B20C69299068}" destId="{664E4025-1859-4663-A078-44ED6056F09E}" srcOrd="0" destOrd="0" presId="urn:microsoft.com/office/officeart/2005/8/layout/pyramid2"/>
    <dgm:cxn modelId="{B64955F1-1643-4346-8C51-D8BE4FC776FD}" srcId="{D141BE39-C7BD-46D3-A7F3-C94572DACF0B}" destId="{6346713E-C73C-4CB1-8007-300ED2E9527B}" srcOrd="0" destOrd="0" parTransId="{EF634137-D946-40D1-ADE0-CD73E3F80EB8}" sibTransId="{2F234244-C9A5-40D2-B68B-7F43FA2EED1A}"/>
    <dgm:cxn modelId="{DDDA1500-BEDA-49F7-AEF5-8D7220F931F2}" type="presParOf" srcId="{E67F7580-8D83-4E47-97BF-D397C318A17A}" destId="{BA632093-DA35-45A6-9143-EDE7FB5647EA}" srcOrd="0" destOrd="0" presId="urn:microsoft.com/office/officeart/2005/8/layout/pyramid2"/>
    <dgm:cxn modelId="{BA12551C-16B9-4703-ACAD-39E4F6AA8505}" type="presParOf" srcId="{E67F7580-8D83-4E47-97BF-D397C318A17A}" destId="{8B589561-DB44-42EB-B3C2-A4CA0BCF4FDF}" srcOrd="1" destOrd="0" presId="urn:microsoft.com/office/officeart/2005/8/layout/pyramid2"/>
    <dgm:cxn modelId="{65A9704F-4B70-48B8-9543-796F2A549F4B}" type="presParOf" srcId="{8B589561-DB44-42EB-B3C2-A4CA0BCF4FDF}" destId="{ED74742B-8D0A-46BE-ADE5-E28D642B1FD6}" srcOrd="0" destOrd="0" presId="urn:microsoft.com/office/officeart/2005/8/layout/pyramid2"/>
    <dgm:cxn modelId="{DD3C0989-A2FE-4BBB-A5CB-AB1DB117EBFF}" type="presParOf" srcId="{8B589561-DB44-42EB-B3C2-A4CA0BCF4FDF}" destId="{D64BBB07-9037-4BD1-85F0-B91179C9D2A8}" srcOrd="1" destOrd="0" presId="urn:microsoft.com/office/officeart/2005/8/layout/pyramid2"/>
    <dgm:cxn modelId="{A97E7C58-7E88-4254-8494-AE4DF293F665}" type="presParOf" srcId="{8B589561-DB44-42EB-B3C2-A4CA0BCF4FDF}" destId="{783EE69D-3E6D-4095-897E-868C2C09EECD}" srcOrd="2" destOrd="0" presId="urn:microsoft.com/office/officeart/2005/8/layout/pyramid2"/>
    <dgm:cxn modelId="{E6ACB4FB-86BC-4716-907D-E933A28C2B64}" type="presParOf" srcId="{8B589561-DB44-42EB-B3C2-A4CA0BCF4FDF}" destId="{AFDB77B9-A36D-4317-9B89-A9FD2E372FEB}" srcOrd="3" destOrd="0" presId="urn:microsoft.com/office/officeart/2005/8/layout/pyramid2"/>
    <dgm:cxn modelId="{CE4EDC61-56E0-44B1-A887-8CD2467D7F0D}" type="presParOf" srcId="{8B589561-DB44-42EB-B3C2-A4CA0BCF4FDF}" destId="{8F860418-12DE-4527-BB87-D98167F94135}" srcOrd="4" destOrd="0" presId="urn:microsoft.com/office/officeart/2005/8/layout/pyramid2"/>
    <dgm:cxn modelId="{122FB387-798E-4B09-9B41-F2720EE86F2C}" type="presParOf" srcId="{8B589561-DB44-42EB-B3C2-A4CA0BCF4FDF}" destId="{6F808F05-415A-452C-9C28-96B07C11CEC4}" srcOrd="5" destOrd="0" presId="urn:microsoft.com/office/officeart/2005/8/layout/pyramid2"/>
    <dgm:cxn modelId="{97C993AC-4ACE-4CCF-97F2-05F69CD59B10}" type="presParOf" srcId="{8B589561-DB44-42EB-B3C2-A4CA0BCF4FDF}" destId="{664E4025-1859-4663-A078-44ED6056F09E}" srcOrd="6" destOrd="0" presId="urn:microsoft.com/office/officeart/2005/8/layout/pyramid2"/>
    <dgm:cxn modelId="{FB2A5A02-7D26-4B58-83DF-3F323AC58096}" type="presParOf" srcId="{8B589561-DB44-42EB-B3C2-A4CA0BCF4FDF}" destId="{4CE9DD11-90E4-4551-8078-61E1FAA96CD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8014B8-7804-44C2-A9CC-D726867655DD}">
      <dsp:nvSpPr>
        <dsp:cNvPr id="0" name=""/>
        <dsp:cNvSpPr/>
      </dsp:nvSpPr>
      <dsp:spPr>
        <a:xfrm>
          <a:off x="0" y="10159"/>
          <a:ext cx="4069080" cy="406908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A16B3-A515-48E8-89FB-BF91E85B91B2}">
      <dsp:nvSpPr>
        <dsp:cNvPr id="0" name=""/>
        <dsp:cNvSpPr/>
      </dsp:nvSpPr>
      <dsp:spPr>
        <a:xfrm>
          <a:off x="2034540" y="10159"/>
          <a:ext cx="4747259" cy="40690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Times New Roman" pitchFamily="18" charset="0"/>
              <a:cs typeface="Times New Roman" pitchFamily="18" charset="0"/>
            </a:rPr>
            <a:t>Engage your audience faster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4540" y="10159"/>
        <a:ext cx="4747259" cy="1220726"/>
      </dsp:txXfrm>
    </dsp:sp>
    <dsp:sp modelId="{7333BBC4-79DD-4392-A122-9A8C14440E92}">
      <dsp:nvSpPr>
        <dsp:cNvPr id="0" name=""/>
        <dsp:cNvSpPr/>
      </dsp:nvSpPr>
      <dsp:spPr>
        <a:xfrm>
          <a:off x="712090" y="1230886"/>
          <a:ext cx="2644899" cy="264489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C74D0-275C-409B-BFEB-758663884046}">
      <dsp:nvSpPr>
        <dsp:cNvPr id="0" name=""/>
        <dsp:cNvSpPr/>
      </dsp:nvSpPr>
      <dsp:spPr>
        <a:xfrm>
          <a:off x="2034540" y="1346204"/>
          <a:ext cx="4747259" cy="2644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Times New Roman" pitchFamily="18" charset="0"/>
              <a:cs typeface="Times New Roman" pitchFamily="18" charset="0"/>
            </a:rPr>
            <a:t>Achieve greater brand loyalty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4540" y="1346204"/>
        <a:ext cx="4747259" cy="1220722"/>
      </dsp:txXfrm>
    </dsp:sp>
    <dsp:sp modelId="{9B4DCDCB-7635-47E2-839D-B9B98A4D13F8}">
      <dsp:nvSpPr>
        <dsp:cNvPr id="0" name=""/>
        <dsp:cNvSpPr/>
      </dsp:nvSpPr>
      <dsp:spPr>
        <a:xfrm>
          <a:off x="1424178" y="2451609"/>
          <a:ext cx="1220722" cy="122072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1D25F-52A3-4558-B02E-A042A6ED1EC6}">
      <dsp:nvSpPr>
        <dsp:cNvPr id="0" name=""/>
        <dsp:cNvSpPr/>
      </dsp:nvSpPr>
      <dsp:spPr>
        <a:xfrm>
          <a:off x="2034540" y="2451609"/>
          <a:ext cx="4747259" cy="12207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0" kern="1200" dirty="0" smtClean="0">
              <a:latin typeface="Times New Roman" pitchFamily="18" charset="0"/>
              <a:cs typeface="Times New Roman" pitchFamily="18" charset="0"/>
            </a:rPr>
            <a:t>Easier to personalize for better outcomes</a:t>
          </a:r>
          <a:endParaRPr lang="en-US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4540" y="2451609"/>
        <a:ext cx="4747259" cy="12207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1048E0-439D-42EB-A14B-C249F7CE14B8}">
      <dsp:nvSpPr>
        <dsp:cNvPr id="0" name=""/>
        <dsp:cNvSpPr/>
      </dsp:nvSpPr>
      <dsp:spPr>
        <a:xfrm>
          <a:off x="0" y="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smtClean="0"/>
            <a:t>Easy registration</a:t>
          </a:r>
          <a:endParaRPr lang="en-US" sz="2900" kern="1200" dirty="0"/>
        </a:p>
      </dsp:txBody>
      <dsp:txXfrm>
        <a:off x="0" y="0"/>
        <a:ext cx="3861816" cy="731520"/>
      </dsp:txXfrm>
    </dsp:sp>
    <dsp:sp modelId="{BC3317EB-8DEA-4366-867E-5F80F0B86B5A}">
      <dsp:nvSpPr>
        <dsp:cNvPr id="0" name=""/>
        <dsp:cNvSpPr/>
      </dsp:nvSpPr>
      <dsp:spPr>
        <a:xfrm>
          <a:off x="350520" y="83312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smtClean="0"/>
            <a:t>Search and filter</a:t>
          </a:r>
          <a:endParaRPr lang="en-US" sz="2900" kern="1200" dirty="0"/>
        </a:p>
      </dsp:txBody>
      <dsp:txXfrm>
        <a:off x="350520" y="833120"/>
        <a:ext cx="3867912" cy="731519"/>
      </dsp:txXfrm>
    </dsp:sp>
    <dsp:sp modelId="{8EFF1DD3-36F0-4F41-8A8A-CF0A2F978280}">
      <dsp:nvSpPr>
        <dsp:cNvPr id="0" name=""/>
        <dsp:cNvSpPr/>
      </dsp:nvSpPr>
      <dsp:spPr>
        <a:xfrm>
          <a:off x="701039" y="166624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smtClean="0"/>
            <a:t>Cart and wish list</a:t>
          </a:r>
          <a:endParaRPr lang="en-US" sz="2900" kern="1200" dirty="0"/>
        </a:p>
      </dsp:txBody>
      <dsp:txXfrm>
        <a:off x="701039" y="1666240"/>
        <a:ext cx="3867912" cy="731519"/>
      </dsp:txXfrm>
    </dsp:sp>
    <dsp:sp modelId="{C4624FD2-3300-47FA-8596-38AB219443B5}">
      <dsp:nvSpPr>
        <dsp:cNvPr id="0" name=""/>
        <dsp:cNvSpPr/>
      </dsp:nvSpPr>
      <dsp:spPr>
        <a:xfrm>
          <a:off x="1051559" y="249936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smtClean="0"/>
            <a:t>Checkout and payment</a:t>
          </a:r>
          <a:endParaRPr lang="en-US" sz="2900" kern="1200" dirty="0"/>
        </a:p>
      </dsp:txBody>
      <dsp:txXfrm>
        <a:off x="1051559" y="2499360"/>
        <a:ext cx="3867912" cy="731519"/>
      </dsp:txXfrm>
    </dsp:sp>
    <dsp:sp modelId="{070856E2-BD18-4A4A-BE99-0DDC11434E28}">
      <dsp:nvSpPr>
        <dsp:cNvPr id="0" name=""/>
        <dsp:cNvSpPr/>
      </dsp:nvSpPr>
      <dsp:spPr>
        <a:xfrm>
          <a:off x="1402079" y="333248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smtClean="0"/>
            <a:t>Order tracking</a:t>
          </a:r>
          <a:endParaRPr lang="en-US" sz="2900" kern="1200" dirty="0"/>
        </a:p>
      </dsp:txBody>
      <dsp:txXfrm>
        <a:off x="1402079" y="3332480"/>
        <a:ext cx="3867912" cy="731519"/>
      </dsp:txXfrm>
    </dsp:sp>
    <dsp:sp modelId="{FB52EA79-C8C9-4E46-9A34-85815CC61BB3}">
      <dsp:nvSpPr>
        <dsp:cNvPr id="0" name=""/>
        <dsp:cNvSpPr/>
      </dsp:nvSpPr>
      <dsp:spPr>
        <a:xfrm>
          <a:off x="4218432" y="53441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218432" y="534416"/>
        <a:ext cx="475488" cy="475488"/>
      </dsp:txXfrm>
    </dsp:sp>
    <dsp:sp modelId="{C19BCBBA-59A4-4DCB-9945-D3A767384832}">
      <dsp:nvSpPr>
        <dsp:cNvPr id="0" name=""/>
        <dsp:cNvSpPr/>
      </dsp:nvSpPr>
      <dsp:spPr>
        <a:xfrm>
          <a:off x="4568952" y="136753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568952" y="1367536"/>
        <a:ext cx="475488" cy="475488"/>
      </dsp:txXfrm>
    </dsp:sp>
    <dsp:sp modelId="{F80B5420-1CD4-44F3-866C-B4E078032AF1}">
      <dsp:nvSpPr>
        <dsp:cNvPr id="0" name=""/>
        <dsp:cNvSpPr/>
      </dsp:nvSpPr>
      <dsp:spPr>
        <a:xfrm>
          <a:off x="4919472" y="2188464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919472" y="2188464"/>
        <a:ext cx="475488" cy="475488"/>
      </dsp:txXfrm>
    </dsp:sp>
    <dsp:sp modelId="{8143E3FD-3AF9-40D9-B34B-5B2BB1F35021}">
      <dsp:nvSpPr>
        <dsp:cNvPr id="0" name=""/>
        <dsp:cNvSpPr/>
      </dsp:nvSpPr>
      <dsp:spPr>
        <a:xfrm>
          <a:off x="5269992" y="3029712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269992" y="3029712"/>
        <a:ext cx="475488" cy="4754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32093-DA35-45A6-9143-EDE7FB5647EA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4742B-8D0A-46BE-ADE5-E28D642B1FD6}">
      <dsp:nvSpPr>
        <dsp:cNvPr id="0" name=""/>
        <dsp:cNvSpPr/>
      </dsp:nvSpPr>
      <dsp:spPr>
        <a:xfrm>
          <a:off x="37753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Geo fencing</a:t>
          </a:r>
          <a:endParaRPr lang="en-US" sz="2000" b="1" kern="1200" dirty="0"/>
        </a:p>
      </dsp:txBody>
      <dsp:txXfrm>
        <a:off x="3775352" y="453038"/>
        <a:ext cx="2941875" cy="804419"/>
      </dsp:txXfrm>
    </dsp:sp>
    <dsp:sp modelId="{783EE69D-3E6D-4095-897E-868C2C09EECD}">
      <dsp:nvSpPr>
        <dsp:cNvPr id="0" name=""/>
        <dsp:cNvSpPr/>
      </dsp:nvSpPr>
      <dsp:spPr>
        <a:xfrm>
          <a:off x="37753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Direct image and voice-based search</a:t>
          </a:r>
          <a:endParaRPr lang="en-US" sz="2000" kern="1200" dirty="0"/>
        </a:p>
      </dsp:txBody>
      <dsp:txXfrm>
        <a:off x="3775352" y="1358009"/>
        <a:ext cx="2941875" cy="804419"/>
      </dsp:txXfrm>
    </dsp:sp>
    <dsp:sp modelId="{8F860418-12DE-4527-BB87-D98167F94135}">
      <dsp:nvSpPr>
        <dsp:cNvPr id="0" name=""/>
        <dsp:cNvSpPr/>
      </dsp:nvSpPr>
      <dsp:spPr>
        <a:xfrm>
          <a:off x="3775352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Internet of Things</a:t>
          </a:r>
          <a:endParaRPr lang="en-US" sz="2000" kern="1200" dirty="0"/>
        </a:p>
      </dsp:txBody>
      <dsp:txXfrm>
        <a:off x="3775352" y="2262981"/>
        <a:ext cx="2941875" cy="804419"/>
      </dsp:txXfrm>
    </dsp:sp>
    <dsp:sp modelId="{664E4025-1859-4663-A078-44ED6056F09E}">
      <dsp:nvSpPr>
        <dsp:cNvPr id="0" name=""/>
        <dsp:cNvSpPr/>
      </dsp:nvSpPr>
      <dsp:spPr>
        <a:xfrm>
          <a:off x="3775352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AI-powered assistants</a:t>
          </a:r>
          <a:endParaRPr lang="en-US" sz="2000" kern="1200" dirty="0"/>
        </a:p>
      </dsp:txBody>
      <dsp:txXfrm>
        <a:off x="3775352" y="3167953"/>
        <a:ext cx="2941875" cy="804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7EE45-5A0B-4EBB-AD2A-C2915640122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54993-D116-4547-AFC6-112A1AD3D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rticles.bplans.com/how-mobile-apps-help-ecommerce-businesses-develop-faste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861536" cy="1087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884" y="182880"/>
            <a:ext cx="7276148" cy="2387600"/>
          </a:xfrm>
        </p:spPr>
        <p:txBody>
          <a:bodyPr>
            <a:noAutofit/>
          </a:bodyPr>
          <a:lstStyle/>
          <a:p>
            <a:pPr marL="0" indent="0"/>
            <a:r>
              <a:rPr lang="en-US" sz="2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Dr.SNS RAJALAKSHMI COLLEGE OF ARTS AND SCIENCE</a:t>
            </a:r>
            <a:r>
              <a:rPr lang="en-US" sz="32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32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(AUTONOMOUS)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COIMBATORE-641049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Accredited by NAAC(Cycle III) with “A+” Grade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 err="1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Recognised</a:t>
            </a: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by UGC, Approved by AICTE, New Delhi and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Affiliated to Bharathiar University, Coimbatore.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lang="en-US" sz="18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3465" y="2570480"/>
            <a:ext cx="6858000" cy="4318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DEPARTMENT OF COMPUTER SCIENCE</a:t>
            </a:r>
          </a:p>
        </p:txBody>
      </p:sp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7"/>
          <p:cNvSpPr txBox="1"/>
          <p:nvPr/>
        </p:nvSpPr>
        <p:spPr>
          <a:xfrm>
            <a:off x="381001" y="3581400"/>
            <a:ext cx="7870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18UCS810: MOBILE APPLICATION DEVELOPMENT(Blended)</a:t>
            </a:r>
            <a:endParaRPr lang="en-US" sz="24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III </a:t>
            </a:r>
            <a:r>
              <a:rPr lang="en-US" sz="2400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YEAR - </a:t>
            </a:r>
            <a:r>
              <a:rPr lang="en-US" sz="2400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V </a:t>
            </a:r>
            <a:r>
              <a:rPr lang="en-US" sz="2400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SEM</a:t>
            </a:r>
            <a:endParaRPr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endParaRPr lang="en-US"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14400" y="5533391"/>
            <a:ext cx="7315200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  – </a:t>
            </a:r>
            <a:r>
              <a:rPr lang="en-US" sz="2000" b="1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E-COMMERCE MOBILE APP DEVELOPMENT</a:t>
            </a:r>
          </a:p>
        </p:txBody>
      </p:sp>
      <p:sp>
        <p:nvSpPr>
          <p:cNvPr id="173" name="Google Shape;173;p1"/>
          <p:cNvSpPr txBox="1"/>
          <p:nvPr/>
        </p:nvSpPr>
        <p:spPr>
          <a:xfrm>
            <a:off x="609600" y="4953000"/>
            <a:ext cx="8229599" cy="80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0" u="none" strike="noStrike" cap="none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UNIT </a:t>
            </a:r>
            <a:r>
              <a:rPr lang="en-US" sz="2400" b="1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4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– </a:t>
            </a:r>
            <a:r>
              <a:rPr lang="en-US" sz="2400" b="1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E-COMMERCE MOBILE APP</a:t>
            </a:r>
            <a:endParaRPr lang="en-US" sz="24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2390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4. The Look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When it comes to building a mobile e-commerce app, User Interface (UI) and User Experience (UX) lead to success. So, do put a lot of thought into the color schemes, transitions, and visuals that customers are known to appreciate and ensure your mobile e-commerce app allows them to move effortlessly from one section to another. </a:t>
            </a:r>
          </a:p>
          <a:p>
            <a:pPr marL="0" indent="0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5. Native versus Hybrid Apps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 native mobile app is an application that is created for use on a specific platform or device, like Android,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or Windows, as it is customized and coded in its native programming language.</a:t>
            </a:r>
          </a:p>
          <a:p>
            <a:pPr marL="0" indent="0" algn="just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6096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609600" y="1524000"/>
            <a:ext cx="7924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6.Budget Analysis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it’s important to factor in the cost of developing your business e-commerce app, it’s equally critical to chalk out the expected ROI and cost-benefit analysis to get an overall picture of taking up this project.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7. ease of loading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foundation of every successful mobile e-commerce app is an app back end for sharing and processing data from multiple users and storing large databases to process on demand. For e-commerce apps on managed platforms, the upgrades, scalability and other.</a:t>
            </a:r>
          </a:p>
          <a:p>
            <a:pPr algn="just"/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8.Competitor Analysis</a:t>
            </a:r>
          </a:p>
          <a:p>
            <a:pPr marL="0" indent="0" algn="just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When developing your mobile e-commerce app, analyze what has worked for your competitors. If their mobile consumers are leaving positive reviews, learn from their feedback and incorporate these into your own build.</a:t>
            </a:r>
          </a:p>
          <a:p>
            <a:pPr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9. Business Analysis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Other than competitor analysis, it’s also critical to derive actionable insights from the analysis of your own business operations till date</a:t>
            </a:r>
          </a:p>
          <a:p>
            <a:pPr marL="0" indent="0" algn="just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features for any mobile e-commerce application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58738" indent="-58738" algn="just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Diagram 10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Estimating costs and efforts for e-commerce mobile application development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8767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Content Placeholder 8" descr="cost estimat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990600" y="1524000"/>
            <a:ext cx="7315200" cy="3539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990600" y="51054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Cost estimates of your mobile e-commerce app development depends on the features you plan to incorporate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8767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Cart: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 This includes various payment systems integrations, taking anywhere between 70 and 110 hours to develop.</a:t>
            </a:r>
          </a:p>
          <a:p>
            <a:pPr algn="just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User Account: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 With the shoppers’ individual data, profile image, and order histories, this need 35 to 50 hours.</a:t>
            </a:r>
          </a:p>
          <a:p>
            <a:pPr algn="just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Main Screen: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 For searching and filtering products across multiple catalogs, this takes 30 to 45 hours.</a:t>
            </a:r>
          </a:p>
          <a:p>
            <a:pPr algn="just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Product Details Screen: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 With photo sliders, ratings, and reviews as well as ‘share’ plug-ins across social networks, this comes in at 20 to 40 hours.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Upcoming Trends in E-commerce App Development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6481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-2286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371600"/>
            <a:ext cx="7696200" cy="4953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-2286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thank 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457200"/>
            <a:ext cx="6683829" cy="5943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6629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  <a:p>
            <a:pPr algn="l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Ecommerce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fr-FR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fr-F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E-Commerce?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 Factors that govern Ecommerce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Features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Ecommerce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Upcoming Trends 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1029176" cy="1087120"/>
          </a:xfrm>
          <a:prstGeom prst="rect">
            <a:avLst/>
          </a:prstGeom>
        </p:spPr>
      </p:pic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77200" y="228600"/>
            <a:ext cx="8096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4676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6629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fr-F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E-Commerce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E-commerce is a transaction of buying or selling online. Electronic commerce draws on technologies such as mobile commerce, electronic funds transfer, supply chain management, Internet marketing, online transaction processing, electronic data interchange (EDI).</a:t>
            </a:r>
          </a:p>
          <a:p>
            <a:pPr algn="just"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1029176" cy="1087120"/>
          </a:xfrm>
          <a:prstGeom prst="rect">
            <a:avLst/>
          </a:prstGeom>
        </p:spPr>
      </p:pic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77200" y="228600"/>
            <a:ext cx="8096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4676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endParaRPr lang="en-US" dirty="0" smtClean="0"/>
          </a:p>
          <a:p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E-Commerce?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 key reasons why your business needs an e-commerce mobile application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543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0" y="1447800"/>
            <a:ext cx="7696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600200" y="1981200"/>
          <a:ext cx="67818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Engage your audience faster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Possibly the greatest advantage of building your own e-commerce mobile app is the sheer speed and ease of connecting to your buyers in real time.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E-commerce key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2438400"/>
            <a:ext cx="7581900" cy="37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Achieve greater brand loyalty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1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You can also ensure the app’s look and feel contribute to brand building and marketing of your business and aim at brand stickiness to ensure customer loyalty.  </a:t>
            </a:r>
          </a:p>
          <a:p>
            <a:pPr marL="0" indent="0" algn="just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Ideas like these are a great way to increase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2"/>
              </a:rPr>
              <a:t>customer retention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and contain churn. While you keep updating the e-commerce mobile app with new features, the user base will gradually expand, even as existing customers keep visiting to find out what’s new and on discount.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3914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12" name="Picture 11" descr="key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3886200"/>
            <a:ext cx="3733800" cy="2552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Easier to personalize for better outcomes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8767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key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1600200"/>
            <a:ext cx="81534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1447800" y="6400800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SNS DESIGN THINKERS/ </a:t>
            </a:r>
            <a:r>
              <a:rPr lang="en-US" sz="1200" dirty="0" err="1" smtClean="0"/>
              <a:t>Dr.SNSRCAS</a:t>
            </a:r>
            <a:r>
              <a:rPr lang="en-US" sz="1200" dirty="0" smtClean="0"/>
              <a:t> / CS / 18UCS810-Mobile Application Development/UNIT-3/ Ms R.SARANYA</a:t>
            </a:r>
            <a:endParaRPr lang="en-US" sz="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 Factors that Govern Your E-commerce Mobile App Development</a:t>
            </a:r>
            <a:r>
              <a:rPr lang="en-US" b="1" dirty="0" smtClean="0"/>
              <a:t> </a:t>
            </a:r>
            <a:endParaRPr lang="en-US" dirty="0"/>
          </a:p>
        </p:txBody>
      </p:sp>
      <p:pic>
        <p:nvPicPr>
          <p:cNvPr id="13" name="Content Placeholder 12" descr="facto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7391400" cy="42291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77724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4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24600"/>
            <a:ext cx="73914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Development/UNIT-4/ 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62000" y="914400"/>
            <a:ext cx="7924800" cy="52117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1. Market Research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first step is to accurately and objectively assess how viable it is for your business to venture into building its e-commerce presence at a particular point in time. </a:t>
            </a:r>
          </a:p>
          <a:p>
            <a:pPr algn="just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2. Target Audience Analysis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After you have clearly defined the current business scenario and future needs, it’s time to conduct a thorough audience analysis. </a:t>
            </a:r>
          </a:p>
          <a:p>
            <a:pPr algn="just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3. Platform Selection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58738" indent="-58738" algn="just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Your mobile e-commerce app needs to initially focus on either Android or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app development based on the market research and audience analysis, which will throw up data on where majority of your users are present. </a:t>
            </a:r>
          </a:p>
          <a:p>
            <a:endParaRPr lang="en-US" sz="2800" dirty="0" smtClean="0"/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765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Dr.SNS RAJALAKSHMI COLLEGE OF ARTS AND SCIENCE (AUTONOMOUS) COIMBATORE-641049 Accredited by NAAC(Cycle III) with “A+” Grade Recognised by UGC, Approved by AICTE, New Delhi and Affiliated to Bharathiar University, Coimbatore. </vt:lpstr>
      <vt:lpstr>Slide 2</vt:lpstr>
      <vt:lpstr>Slide 3</vt:lpstr>
      <vt:lpstr>Slide 4</vt:lpstr>
      <vt:lpstr>Engage your audience faster</vt:lpstr>
      <vt:lpstr>Achieve greater brand loyalty</vt:lpstr>
      <vt:lpstr>Easier to personalize for better outcomes</vt:lpstr>
      <vt:lpstr>I Factors that Govern Your E-commerce Mobile App Development </vt:lpstr>
      <vt:lpstr> Contd…</vt:lpstr>
      <vt:lpstr>Contd..</vt:lpstr>
      <vt:lpstr> contd…</vt:lpstr>
      <vt:lpstr>Contd….</vt:lpstr>
      <vt:lpstr>features for any mobile e-commerce application</vt:lpstr>
      <vt:lpstr>Estimating costs and efforts for e-commerce mobile application development</vt:lpstr>
      <vt:lpstr>Contd…</vt:lpstr>
      <vt:lpstr>Upcoming Trends in E-commerce App Development</vt:lpstr>
      <vt:lpstr>  </vt:lpstr>
      <vt:lpstr>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 RAJALAKSHMI COLLEGE OF ARTS AND SCIENCE (AUTONOMOUS) COIMBATORE-641049 Accredited by NAAC(Cycle III) with “A+” Grade Recognised by UGC, Approved by AICTE, New Delhi and Affiliated to Bharathiar University, Coimbatore.</dc:title>
  <dc:creator>ACER</dc:creator>
  <cp:lastModifiedBy>ACER</cp:lastModifiedBy>
  <cp:revision>184</cp:revision>
  <dcterms:created xsi:type="dcterms:W3CDTF">2020-07-23T06:35:12Z</dcterms:created>
  <dcterms:modified xsi:type="dcterms:W3CDTF">2020-10-05T16:19:02Z</dcterms:modified>
</cp:coreProperties>
</file>